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60" r:id="rId16"/>
    <p:sldId id="333" r:id="rId17"/>
    <p:sldId id="334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55" d="100"/>
          <a:sy n="55" d="100"/>
        </p:scale>
        <p:origin x="261" y="2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Carte avec une </a:t>
            </a:r>
            <a:r>
              <a:rPr lang="fr-FR" sz="1200" dirty="0" err="1"/>
              <a:t>arduino</a:t>
            </a:r>
            <a:r>
              <a:rPr lang="fr-FR" sz="1200" dirty="0"/>
              <a:t> nano et des ports i2c au cas où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3225" y="5240477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516" y="1609349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665861" y="2093019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240062" y="3344124"/>
            <a:ext cx="213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8" name="Connecteur droit avec flèche 7"/>
          <p:cNvCxnSpPr>
            <a:cxnSpLocks/>
          </p:cNvCxnSpPr>
          <p:nvPr/>
        </p:nvCxnSpPr>
        <p:spPr>
          <a:xfrm>
            <a:off x="5495653" y="22067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495653" y="2218671"/>
            <a:ext cx="155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981427" y="1779717"/>
            <a:ext cx="114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I2C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7553048" y="1901129"/>
            <a:ext cx="1799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Initialiser</a:t>
            </a:r>
            <a:r>
              <a:rPr lang="fr-FR" dirty="0"/>
              <a:t> </a:t>
            </a:r>
          </a:p>
        </p:txBody>
      </p:sp>
      <p:cxnSp>
        <p:nvCxnSpPr>
          <p:cNvPr id="22" name="Connecteur droit avec flèche 21"/>
          <p:cNvCxnSpPr>
            <a:cxnSpLocks/>
          </p:cNvCxnSpPr>
          <p:nvPr/>
        </p:nvCxnSpPr>
        <p:spPr>
          <a:xfrm>
            <a:off x="5495651" y="3435460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cxnSpLocks/>
          </p:cNvCxnSpPr>
          <p:nvPr/>
        </p:nvCxnSpPr>
        <p:spPr>
          <a:xfrm>
            <a:off x="5495651" y="46451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cxnSpLocks/>
          </p:cNvCxnSpPr>
          <p:nvPr/>
        </p:nvCxnSpPr>
        <p:spPr>
          <a:xfrm>
            <a:off x="5495651" y="576908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  <a:stCxn id="3" idx="3"/>
          </p:cNvCxnSpPr>
          <p:nvPr/>
        </p:nvCxnSpPr>
        <p:spPr>
          <a:xfrm flipV="1">
            <a:off x="4376275" y="2206734"/>
            <a:ext cx="1119376" cy="14297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21325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/>
          <p:cNvCxnSpPr>
            <a:cxnSpLocks/>
            <a:stCxn id="3" idx="3"/>
          </p:cNvCxnSpPr>
          <p:nvPr/>
        </p:nvCxnSpPr>
        <p:spPr>
          <a:xfrm flipV="1">
            <a:off x="4376275" y="3435460"/>
            <a:ext cx="1119374" cy="201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100862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7553048" y="3117728"/>
            <a:ext cx="2016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Capturer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7553048" y="4352746"/>
            <a:ext cx="211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Monter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7553048" y="5476697"/>
            <a:ext cx="2432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Relâcher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9896234" y="3380012"/>
            <a:ext cx="197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51" name="Connecteur droit avec flèche 50"/>
          <p:cNvCxnSpPr>
            <a:cxnSpLocks/>
            <a:stCxn id="15" idx="3"/>
          </p:cNvCxnSpPr>
          <p:nvPr/>
        </p:nvCxnSpPr>
        <p:spPr>
          <a:xfrm>
            <a:off x="9353005" y="2193517"/>
            <a:ext cx="629195" cy="13314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>
            <a:cxnSpLocks/>
          </p:cNvCxnSpPr>
          <p:nvPr/>
        </p:nvCxnSpPr>
        <p:spPr>
          <a:xfrm flipV="1">
            <a:off x="9353003" y="3815135"/>
            <a:ext cx="637495" cy="1964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>
            <a:cxnSpLocks/>
          </p:cNvCxnSpPr>
          <p:nvPr/>
        </p:nvCxnSpPr>
        <p:spPr>
          <a:xfrm flipV="1">
            <a:off x="9349699" y="3748064"/>
            <a:ext cx="546535" cy="853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cxnSpLocks/>
          </p:cNvCxnSpPr>
          <p:nvPr/>
        </p:nvCxnSpPr>
        <p:spPr>
          <a:xfrm>
            <a:off x="9349699" y="3468074"/>
            <a:ext cx="546535" cy="1404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59283" y="4497022"/>
            <a:ext cx="233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00358" y="4527800"/>
            <a:ext cx="1811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Ramp</a:t>
            </a:r>
            <a:r>
              <a:rPr lang="fr-FR" sz="20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548656" y="4527800"/>
            <a:ext cx="2709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Shield</a:t>
            </a:r>
            <a:r>
              <a:rPr lang="fr-FR" sz="2000" dirty="0"/>
              <a:t> Méga + </a:t>
            </a:r>
            <a:r>
              <a:rPr lang="fr-FR" sz="2000" dirty="0" err="1"/>
              <a:t>Ramp</a:t>
            </a:r>
            <a:r>
              <a:rPr lang="fr-FR" sz="20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94249" y="5615582"/>
            <a:ext cx="1724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Driver moteur pas à pas A4988</a:t>
            </a:r>
          </a:p>
          <a:p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3074" name="Picture 2" descr="http://www.electronics-lab.com/wp-content/uploads/2017/02/ARDUINO_NAN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820" y="2380587"/>
            <a:ext cx="2437719" cy="193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5451567" y="4554583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Arduino nano 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341121" y="3361509"/>
            <a:ext cx="209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10" name="Connecteur droit avec flèche 9"/>
          <p:cNvCxnSpPr>
            <a:cxnSpLocks/>
          </p:cNvCxnSpPr>
          <p:nvPr/>
        </p:nvCxnSpPr>
        <p:spPr>
          <a:xfrm flipV="1">
            <a:off x="3439887" y="3711151"/>
            <a:ext cx="161108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3509554" y="3784177"/>
            <a:ext cx="1471749" cy="373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906691" y="3186371"/>
            <a:ext cx="31786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Commencer à compter</a:t>
            </a:r>
          </a:p>
        </p:txBody>
      </p:sp>
      <p:cxnSp>
        <p:nvCxnSpPr>
          <p:cNvPr id="16" name="Connecteur droit avec flèche 15"/>
          <p:cNvCxnSpPr>
            <a:cxnSpLocks/>
          </p:cNvCxnSpPr>
          <p:nvPr/>
        </p:nvCxnSpPr>
        <p:spPr>
          <a:xfrm flipV="1">
            <a:off x="6925492" y="3711151"/>
            <a:ext cx="161108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5342708" y="3385985"/>
            <a:ext cx="1445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19" name="Connecteur droit avec flèche 18"/>
          <p:cNvCxnSpPr>
            <a:cxnSpLocks/>
          </p:cNvCxnSpPr>
          <p:nvPr/>
        </p:nvCxnSpPr>
        <p:spPr>
          <a:xfrm>
            <a:off x="9982200" y="4368650"/>
            <a:ext cx="0" cy="6474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8906691" y="5210830"/>
            <a:ext cx="2662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Lance la fusée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0238013" y="4461324"/>
            <a:ext cx="1593777" cy="37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Au bout de 90s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9476013" y="1697548"/>
            <a:ext cx="1065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FF0000"/>
                </a:solidFill>
              </a:rPr>
              <a:t>Arrêt</a:t>
            </a:r>
            <a:r>
              <a:rPr lang="fr-FR" dirty="0">
                <a:solidFill>
                  <a:srgbClr val="FF0000"/>
                </a:solidFill>
              </a:rPr>
              <a:t> </a:t>
            </a:r>
          </a:p>
        </p:txBody>
      </p:sp>
      <p:cxnSp>
        <p:nvCxnSpPr>
          <p:cNvPr id="26" name="Connecteur droit avec flèche 25"/>
          <p:cNvCxnSpPr/>
          <p:nvPr/>
        </p:nvCxnSpPr>
        <p:spPr>
          <a:xfrm flipV="1">
            <a:off x="10008869" y="2420363"/>
            <a:ext cx="0" cy="7660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>
            <a:off x="6481354" y="2618701"/>
            <a:ext cx="334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FF0000"/>
                </a:solidFill>
              </a:rPr>
              <a:t>Si bouton arrêt urgence enclenché</a:t>
            </a:r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2946827" y="221560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</TotalTime>
  <Words>740</Words>
  <Application>Microsoft Office PowerPoint</Application>
  <PresentationFormat>Grand écran</PresentationFormat>
  <Paragraphs>274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Olivier Jombart</cp:lastModifiedBy>
  <cp:revision>138</cp:revision>
  <dcterms:created xsi:type="dcterms:W3CDTF">2017-04-14T11:52:47Z</dcterms:created>
  <dcterms:modified xsi:type="dcterms:W3CDTF">2017-04-27T12:40:26Z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